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8" r:id="rId6"/>
    <p:sldId id="259" r:id="rId7"/>
    <p:sldId id="260" r:id="rId8"/>
    <p:sldId id="261" r:id="rId9"/>
    <p:sldId id="257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49" autoAdjust="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34959-E107-44D6-B924-8D56B2B5E950}" type="datetimeFigureOut">
              <a:rPr lang="nl-NL" smtClean="0"/>
              <a:t>7-10-2019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85D87-D5A5-4B3D-9F90-58C52EC023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21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85D87-D5A5-4B3D-9F90-58C52EC023B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332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B2465-0D08-4BF7-9070-5F2D3EB859A6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551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sz="4800" dirty="0"/>
              <a:t>L&amp;O Werkproces beschrijven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1752600"/>
          </a:xfrm>
        </p:spPr>
        <p:txBody>
          <a:bodyPr>
            <a:normAutofit/>
          </a:bodyPr>
          <a:lstStyle/>
          <a:p>
            <a:r>
              <a:rPr lang="nl-NL" sz="2800" dirty="0"/>
              <a:t>Evalueert de dienstverlening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107CF5-10F3-4E29-AD37-20B81640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Casus: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A15C78-A973-44D9-A31A-F07FE2EF5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Je bent gevraagd om een activiteit te organiseren om de ouderen in de wijk te mobiliseren en kennis te laten maken met elkaar.</a:t>
            </a:r>
          </a:p>
          <a:p>
            <a:pPr marL="0" indent="0">
              <a:buNone/>
            </a:pPr>
            <a:r>
              <a:rPr lang="nl-NL" dirty="0"/>
              <a:t>In afstemming met je opdrachtgever heb je hebt gekozen voor een ouderenmarkt.</a:t>
            </a:r>
          </a:p>
        </p:txBody>
      </p:sp>
    </p:spTree>
    <p:extLst>
      <p:ext uri="{BB962C8B-B14F-4D97-AF65-F5344CB8AC3E}">
        <p14:creationId xmlns:p14="http://schemas.microsoft.com/office/powerpoint/2010/main" val="330705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7D404-4C3B-4D4D-A7AE-F3FCE8D86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376" y="548680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Opdracht: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E301A9-7E49-4ADE-A3DC-8E05E0156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“Bevordert samenwerking en versterkt netwerken”.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1. Omschrijf dit volgens richtlijn </a:t>
            </a:r>
            <a:r>
              <a:rPr lang="nl-NL" dirty="0" err="1"/>
              <a:t>PvA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2. Hoe ga je dit laten zien aan de examinator?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Gebruik hiervoor de 3 vragen uit punt 7 van de </a:t>
            </a:r>
            <a:r>
              <a:rPr lang="nl-NL" dirty="0" err="1"/>
              <a:t>PvA</a:t>
            </a:r>
            <a:r>
              <a:rPr lang="nl-NL" dirty="0"/>
              <a:t> op Wikiwijs.</a:t>
            </a:r>
          </a:p>
        </p:txBody>
      </p:sp>
    </p:spTree>
    <p:extLst>
      <p:ext uri="{BB962C8B-B14F-4D97-AF65-F5344CB8AC3E}">
        <p14:creationId xmlns:p14="http://schemas.microsoft.com/office/powerpoint/2010/main" val="1523872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B88FA6-4317-42E8-AEB6-4AF6F33FC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 die je jezelf kan stellen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557B55-64D4-4A3E-A870-F16D8BDC2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bevorder ik het opzetten en creëren van netwerken?</a:t>
            </a:r>
          </a:p>
          <a:p>
            <a:r>
              <a:rPr lang="nl-NL" dirty="0"/>
              <a:t>Wie zijn mijn stakeholders?</a:t>
            </a:r>
          </a:p>
          <a:p>
            <a:r>
              <a:rPr lang="nl-NL" dirty="0"/>
              <a:t>Wie zijn de belanghebbenden?</a:t>
            </a:r>
          </a:p>
          <a:p>
            <a:r>
              <a:rPr lang="nl-NL" dirty="0"/>
              <a:t>Hoe verstevig ik mijn eigen netwerk?</a:t>
            </a:r>
          </a:p>
          <a:p>
            <a:r>
              <a:rPr lang="nl-NL" dirty="0"/>
              <a:t>Hoe draag ik ertoe bij dat de opdrachtgever zijn netwerk verstevigd?</a:t>
            </a:r>
          </a:p>
          <a:p>
            <a:r>
              <a:rPr lang="nl-NL" dirty="0"/>
              <a:t>Waarom gebruik ik deze methode?</a:t>
            </a:r>
          </a:p>
        </p:txBody>
      </p:sp>
    </p:spTree>
    <p:extLst>
      <p:ext uri="{BB962C8B-B14F-4D97-AF65-F5344CB8AC3E}">
        <p14:creationId xmlns:p14="http://schemas.microsoft.com/office/powerpoint/2010/main" val="3152330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7DDF98-F46F-4F59-8790-24B096EC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Uitvoering 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5EEC2C-8935-429D-8AB7-440081382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Geef eerst individueel vijf punten aan die volgens jou dit werkproces goed beschrijven.</a:t>
            </a:r>
          </a:p>
          <a:p>
            <a:r>
              <a:rPr lang="nl-NL" dirty="0"/>
              <a:t>Beantwoord en beschrijf in groepjes van twee personen de vragen uit het voorgaande sheet.</a:t>
            </a:r>
          </a:p>
          <a:p>
            <a:r>
              <a:rPr lang="nl-NL" dirty="0"/>
              <a:t>Bereid een twee-minuten pitch voor om de klas te informeren </a:t>
            </a:r>
            <a:r>
              <a:rPr lang="nl-NL"/>
              <a:t>wat jullie hebt </a:t>
            </a:r>
            <a:r>
              <a:rPr lang="nl-NL" dirty="0"/>
              <a:t>gevonden.</a:t>
            </a:r>
          </a:p>
        </p:txBody>
      </p:sp>
    </p:spTree>
    <p:extLst>
      <p:ext uri="{BB962C8B-B14F-4D97-AF65-F5344CB8AC3E}">
        <p14:creationId xmlns:p14="http://schemas.microsoft.com/office/powerpoint/2010/main" val="96070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7509520" cy="648072"/>
          </a:xfrm>
        </p:spPr>
        <p:txBody>
          <a:bodyPr/>
          <a:lstStyle/>
          <a:p>
            <a:pPr algn="l"/>
            <a:r>
              <a:rPr lang="nl-NL" dirty="0"/>
              <a:t>Uit </a:t>
            </a:r>
            <a:r>
              <a:rPr lang="nl-NL" dirty="0" err="1"/>
              <a:t>PvA</a:t>
            </a:r>
            <a:r>
              <a:rPr lang="nl-NL" dirty="0"/>
              <a:t> op wikiwijs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Per werkproces minimaal antwoord op de volgende vragen: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- Wat ga je doen om dit werkproces te bewijzen</a:t>
            </a:r>
          </a:p>
          <a:p>
            <a:pPr marL="0" indent="0">
              <a:buNone/>
            </a:pPr>
            <a:r>
              <a:rPr lang="nl-NL" dirty="0"/>
              <a:t> - Hoe ga je dit doen (wanneer, wie heb je nodig etc.)</a:t>
            </a:r>
          </a:p>
          <a:p>
            <a:pPr marL="0" indent="0">
              <a:buNone/>
            </a:pPr>
            <a:r>
              <a:rPr lang="nl-NL" dirty="0"/>
              <a:t> - Wat lever je op bij dit werkproces?</a:t>
            </a:r>
          </a:p>
        </p:txBody>
      </p:sp>
    </p:spTree>
    <p:extLst>
      <p:ext uri="{BB962C8B-B14F-4D97-AF65-F5344CB8AC3E}">
        <p14:creationId xmlns:p14="http://schemas.microsoft.com/office/powerpoint/2010/main" val="34703471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8" ma:contentTypeDescription="Een nieuw document maken." ma:contentTypeScope="" ma:versionID="2cb4927541bac66932cf14bd3ab8edfd">
  <xsd:schema xmlns:xsd="http://www.w3.org/2001/XMLSchema" xmlns:xs="http://www.w3.org/2001/XMLSchema" xmlns:p="http://schemas.microsoft.com/office/2006/metadata/properties" xmlns:ns2="34354c1b-6b8c-435b-ad50-990538c19557" targetNamespace="http://schemas.microsoft.com/office/2006/metadata/properties" ma:root="true" ma:fieldsID="8c413f7c304fe16ba97795324ef98cc9" ns2:_="">
    <xsd:import namespace="34354c1b-6b8c-435b-ad50-990538c19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71F80C-4DA7-4034-A9A4-3F5CED364532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34354c1b-6b8c-435b-ad50-990538c1955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DF6895-4455-41F8-B845-72C4F4495A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447D083-A6FD-41D6-A44F-C4F1AF0BEA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238</Words>
  <Application>Microsoft Office PowerPoint</Application>
  <PresentationFormat>Diavoorstelling (4:3)</PresentationFormat>
  <Paragraphs>33</Paragraphs>
  <Slides>6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L&amp;O Werkproces beschrijven</vt:lpstr>
      <vt:lpstr>Casus:</vt:lpstr>
      <vt:lpstr>Opdracht: </vt:lpstr>
      <vt:lpstr>Vragen die je jezelf kan stellen</vt:lpstr>
      <vt:lpstr>Uitvoering opdracht</vt:lpstr>
      <vt:lpstr>Uit PvA op wikiwijs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Walther Hensen</cp:lastModifiedBy>
  <cp:revision>48</cp:revision>
  <dcterms:created xsi:type="dcterms:W3CDTF">2013-11-15T15:05:42Z</dcterms:created>
  <dcterms:modified xsi:type="dcterms:W3CDTF">2019-10-07T09:40:40Z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